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3657600" cy="18288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D5C9DA6-2924-2149-9F11-D9093BC332C8}" v="1" dt="2025-03-26T18:43:15.02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400" d="100"/>
          <a:sy n="400" d="100"/>
        </p:scale>
        <p:origin x="776" y="4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eilly, Kim" userId="4adddbf3-fa2f-4e3c-83ba-7c0bb451a068" providerId="ADAL" clId="{FD5C9DA6-2924-2149-9F11-D9093BC332C8}"/>
    <pc:docChg chg="modSld">
      <pc:chgData name="Reilly, Kim" userId="4adddbf3-fa2f-4e3c-83ba-7c0bb451a068" providerId="ADAL" clId="{FD5C9DA6-2924-2149-9F11-D9093BC332C8}" dt="2025-03-26T18:44:58.826" v="13" actId="207"/>
      <pc:docMkLst>
        <pc:docMk/>
      </pc:docMkLst>
      <pc:sldChg chg="modSp mod">
        <pc:chgData name="Reilly, Kim" userId="4adddbf3-fa2f-4e3c-83ba-7c0bb451a068" providerId="ADAL" clId="{FD5C9DA6-2924-2149-9F11-D9093BC332C8}" dt="2025-03-26T18:44:58.826" v="13" actId="207"/>
        <pc:sldMkLst>
          <pc:docMk/>
          <pc:sldMk cId="760016659" sldId="256"/>
        </pc:sldMkLst>
        <pc:spChg chg="mod">
          <ac:chgData name="Reilly, Kim" userId="4adddbf3-fa2f-4e3c-83ba-7c0bb451a068" providerId="ADAL" clId="{FD5C9DA6-2924-2149-9F11-D9093BC332C8}" dt="2025-03-26T18:44:58.826" v="13" actId="207"/>
          <ac:spMkLst>
            <pc:docMk/>
            <pc:sldMk cId="760016659" sldId="256"/>
            <ac:spMk id="6" creationId="{5EF7BFF6-A316-4B0C-52F3-04029C41E2B4}"/>
          </ac:spMkLst>
        </pc:spChg>
        <pc:picChg chg="mod">
          <ac:chgData name="Reilly, Kim" userId="4adddbf3-fa2f-4e3c-83ba-7c0bb451a068" providerId="ADAL" clId="{FD5C9DA6-2924-2149-9F11-D9093BC332C8}" dt="2025-03-26T18:43:17.401" v="12" actId="1036"/>
          <ac:picMkLst>
            <pc:docMk/>
            <pc:sldMk cId="760016659" sldId="256"/>
            <ac:picMk id="5" creationId="{36486B2E-3DFE-9BB9-C5C4-221502803D3E}"/>
          </ac:picMkLst>
        </pc:picChg>
      </pc:sldChg>
    </pc:docChg>
  </pc:docChgLst>
  <pc:docChgLst>
    <pc:chgData name="Reilly, Kim" userId="4adddbf3-fa2f-4e3c-83ba-7c0bb451a068" providerId="ADAL" clId="{5359220C-3D74-BC42-9588-80E09867B312}"/>
    <pc:docChg chg="undo custSel modSld">
      <pc:chgData name="Reilly, Kim" userId="4adddbf3-fa2f-4e3c-83ba-7c0bb451a068" providerId="ADAL" clId="{5359220C-3D74-BC42-9588-80E09867B312}" dt="2025-03-14T19:09:42.942" v="25" actId="1036"/>
      <pc:docMkLst>
        <pc:docMk/>
      </pc:docMkLst>
      <pc:sldChg chg="modSp mod">
        <pc:chgData name="Reilly, Kim" userId="4adddbf3-fa2f-4e3c-83ba-7c0bb451a068" providerId="ADAL" clId="{5359220C-3D74-BC42-9588-80E09867B312}" dt="2025-03-14T19:09:42.942" v="25" actId="1036"/>
        <pc:sldMkLst>
          <pc:docMk/>
          <pc:sldMk cId="760016659" sldId="256"/>
        </pc:sldMkLst>
        <pc:spChg chg="mod">
          <ac:chgData name="Reilly, Kim" userId="4adddbf3-fa2f-4e3c-83ba-7c0bb451a068" providerId="ADAL" clId="{5359220C-3D74-BC42-9588-80E09867B312}" dt="2025-03-14T19:09:13.755" v="5" actId="1076"/>
          <ac:spMkLst>
            <pc:docMk/>
            <pc:sldMk cId="760016659" sldId="256"/>
            <ac:spMk id="6" creationId="{5EF7BFF6-A316-4B0C-52F3-04029C41E2B4}"/>
          </ac:spMkLst>
        </pc:spChg>
        <pc:picChg chg="mod">
          <ac:chgData name="Reilly, Kim" userId="4adddbf3-fa2f-4e3c-83ba-7c0bb451a068" providerId="ADAL" clId="{5359220C-3D74-BC42-9588-80E09867B312}" dt="2025-03-14T19:09:42.942" v="25" actId="1036"/>
          <ac:picMkLst>
            <pc:docMk/>
            <pc:sldMk cId="760016659" sldId="256"/>
            <ac:picMk id="5" creationId="{36486B2E-3DFE-9BB9-C5C4-221502803D3E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99297"/>
            <a:ext cx="2743200" cy="636693"/>
          </a:xfrm>
        </p:spPr>
        <p:txBody>
          <a:bodyPr anchor="b"/>
          <a:lstStyle>
            <a:lvl1pPr algn="ctr">
              <a:defRPr sz="1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960543"/>
            <a:ext cx="2743200" cy="441537"/>
          </a:xfrm>
        </p:spPr>
        <p:txBody>
          <a:bodyPr/>
          <a:lstStyle>
            <a:lvl1pPr marL="0" indent="0" algn="ctr">
              <a:buNone/>
              <a:defRPr sz="640"/>
            </a:lvl1pPr>
            <a:lvl2pPr marL="121935" indent="0" algn="ctr">
              <a:buNone/>
              <a:defRPr sz="533"/>
            </a:lvl2pPr>
            <a:lvl3pPr marL="243870" indent="0" algn="ctr">
              <a:buNone/>
              <a:defRPr sz="480"/>
            </a:lvl3pPr>
            <a:lvl4pPr marL="365806" indent="0" algn="ctr">
              <a:buNone/>
              <a:defRPr sz="427"/>
            </a:lvl4pPr>
            <a:lvl5pPr marL="487741" indent="0" algn="ctr">
              <a:buNone/>
              <a:defRPr sz="427"/>
            </a:lvl5pPr>
            <a:lvl6pPr marL="609676" indent="0" algn="ctr">
              <a:buNone/>
              <a:defRPr sz="427"/>
            </a:lvl6pPr>
            <a:lvl7pPr marL="731611" indent="0" algn="ctr">
              <a:buNone/>
              <a:defRPr sz="427"/>
            </a:lvl7pPr>
            <a:lvl8pPr marL="853547" indent="0" algn="ctr">
              <a:buNone/>
              <a:defRPr sz="427"/>
            </a:lvl8pPr>
            <a:lvl9pPr marL="975482" indent="0" algn="ctr">
              <a:buNone/>
              <a:defRPr sz="427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3DAED-2115-5A47-8BB9-0FCCCC55FAC7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A78A5-CE34-9E42-89FD-979E99EA72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421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3DAED-2115-5A47-8BB9-0FCCCC55FAC7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A78A5-CE34-9E42-89FD-979E99EA72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6471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617470" y="97367"/>
            <a:ext cx="788670" cy="154982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1460" y="97367"/>
            <a:ext cx="2320290" cy="154982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3DAED-2115-5A47-8BB9-0FCCCC55FAC7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A78A5-CE34-9E42-89FD-979E99EA72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140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3DAED-2115-5A47-8BB9-0FCCCC55FAC7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A78A5-CE34-9E42-89FD-979E99EA72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562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555" y="455930"/>
            <a:ext cx="3154680" cy="760730"/>
          </a:xfrm>
        </p:spPr>
        <p:txBody>
          <a:bodyPr anchor="b"/>
          <a:lstStyle>
            <a:lvl1pPr>
              <a:defRPr sz="1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9555" y="1223857"/>
            <a:ext cx="3154680" cy="400050"/>
          </a:xfrm>
        </p:spPr>
        <p:txBody>
          <a:bodyPr/>
          <a:lstStyle>
            <a:lvl1pPr marL="0" indent="0">
              <a:buNone/>
              <a:defRPr sz="640">
                <a:solidFill>
                  <a:schemeClr val="tx1">
                    <a:tint val="75000"/>
                  </a:schemeClr>
                </a:solidFill>
              </a:defRPr>
            </a:lvl1pPr>
            <a:lvl2pPr marL="121935" indent="0">
              <a:buNone/>
              <a:defRPr sz="533">
                <a:solidFill>
                  <a:schemeClr val="tx1">
                    <a:tint val="75000"/>
                  </a:schemeClr>
                </a:solidFill>
              </a:defRPr>
            </a:lvl2pPr>
            <a:lvl3pPr marL="243870" indent="0">
              <a:buNone/>
              <a:defRPr sz="480">
                <a:solidFill>
                  <a:schemeClr val="tx1">
                    <a:tint val="75000"/>
                  </a:schemeClr>
                </a:solidFill>
              </a:defRPr>
            </a:lvl3pPr>
            <a:lvl4pPr marL="365806" indent="0">
              <a:buNone/>
              <a:defRPr sz="427">
                <a:solidFill>
                  <a:schemeClr val="tx1">
                    <a:tint val="75000"/>
                  </a:schemeClr>
                </a:solidFill>
              </a:defRPr>
            </a:lvl4pPr>
            <a:lvl5pPr marL="487741" indent="0">
              <a:buNone/>
              <a:defRPr sz="427">
                <a:solidFill>
                  <a:schemeClr val="tx1">
                    <a:tint val="75000"/>
                  </a:schemeClr>
                </a:solidFill>
              </a:defRPr>
            </a:lvl5pPr>
            <a:lvl6pPr marL="609676" indent="0">
              <a:buNone/>
              <a:defRPr sz="427">
                <a:solidFill>
                  <a:schemeClr val="tx1">
                    <a:tint val="75000"/>
                  </a:schemeClr>
                </a:solidFill>
              </a:defRPr>
            </a:lvl6pPr>
            <a:lvl7pPr marL="731611" indent="0">
              <a:buNone/>
              <a:defRPr sz="427">
                <a:solidFill>
                  <a:schemeClr val="tx1">
                    <a:tint val="75000"/>
                  </a:schemeClr>
                </a:solidFill>
              </a:defRPr>
            </a:lvl7pPr>
            <a:lvl8pPr marL="853547" indent="0">
              <a:buNone/>
              <a:defRPr sz="427">
                <a:solidFill>
                  <a:schemeClr val="tx1">
                    <a:tint val="75000"/>
                  </a:schemeClr>
                </a:solidFill>
              </a:defRPr>
            </a:lvl8pPr>
            <a:lvl9pPr marL="975482" indent="0">
              <a:buNone/>
              <a:defRPr sz="42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3DAED-2115-5A47-8BB9-0FCCCC55FAC7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A78A5-CE34-9E42-89FD-979E99EA72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4951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1460" y="486833"/>
            <a:ext cx="1554480" cy="11603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51660" y="486833"/>
            <a:ext cx="1554480" cy="11603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3DAED-2115-5A47-8BB9-0FCCCC55FAC7}" type="datetimeFigureOut">
              <a:rPr lang="en-US" smtClean="0"/>
              <a:t>3/26/25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A78A5-CE34-9E42-89FD-979E99EA72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108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936" y="97367"/>
            <a:ext cx="3154680" cy="35348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937" y="448310"/>
            <a:ext cx="1547336" cy="219710"/>
          </a:xfrm>
        </p:spPr>
        <p:txBody>
          <a:bodyPr anchor="b"/>
          <a:lstStyle>
            <a:lvl1pPr marL="0" indent="0">
              <a:buNone/>
              <a:defRPr sz="640" b="1"/>
            </a:lvl1pPr>
            <a:lvl2pPr marL="121935" indent="0">
              <a:buNone/>
              <a:defRPr sz="533" b="1"/>
            </a:lvl2pPr>
            <a:lvl3pPr marL="243870" indent="0">
              <a:buNone/>
              <a:defRPr sz="480" b="1"/>
            </a:lvl3pPr>
            <a:lvl4pPr marL="365806" indent="0">
              <a:buNone/>
              <a:defRPr sz="427" b="1"/>
            </a:lvl4pPr>
            <a:lvl5pPr marL="487741" indent="0">
              <a:buNone/>
              <a:defRPr sz="427" b="1"/>
            </a:lvl5pPr>
            <a:lvl6pPr marL="609676" indent="0">
              <a:buNone/>
              <a:defRPr sz="427" b="1"/>
            </a:lvl6pPr>
            <a:lvl7pPr marL="731611" indent="0">
              <a:buNone/>
              <a:defRPr sz="427" b="1"/>
            </a:lvl7pPr>
            <a:lvl8pPr marL="853547" indent="0">
              <a:buNone/>
              <a:defRPr sz="427" b="1"/>
            </a:lvl8pPr>
            <a:lvl9pPr marL="975482" indent="0">
              <a:buNone/>
              <a:defRPr sz="42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1937" y="668020"/>
            <a:ext cx="1547336" cy="9825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51660" y="448310"/>
            <a:ext cx="1554956" cy="219710"/>
          </a:xfrm>
        </p:spPr>
        <p:txBody>
          <a:bodyPr anchor="b"/>
          <a:lstStyle>
            <a:lvl1pPr marL="0" indent="0">
              <a:buNone/>
              <a:defRPr sz="640" b="1"/>
            </a:lvl1pPr>
            <a:lvl2pPr marL="121935" indent="0">
              <a:buNone/>
              <a:defRPr sz="533" b="1"/>
            </a:lvl2pPr>
            <a:lvl3pPr marL="243870" indent="0">
              <a:buNone/>
              <a:defRPr sz="480" b="1"/>
            </a:lvl3pPr>
            <a:lvl4pPr marL="365806" indent="0">
              <a:buNone/>
              <a:defRPr sz="427" b="1"/>
            </a:lvl4pPr>
            <a:lvl5pPr marL="487741" indent="0">
              <a:buNone/>
              <a:defRPr sz="427" b="1"/>
            </a:lvl5pPr>
            <a:lvl6pPr marL="609676" indent="0">
              <a:buNone/>
              <a:defRPr sz="427" b="1"/>
            </a:lvl6pPr>
            <a:lvl7pPr marL="731611" indent="0">
              <a:buNone/>
              <a:defRPr sz="427" b="1"/>
            </a:lvl7pPr>
            <a:lvl8pPr marL="853547" indent="0">
              <a:buNone/>
              <a:defRPr sz="427" b="1"/>
            </a:lvl8pPr>
            <a:lvl9pPr marL="975482" indent="0">
              <a:buNone/>
              <a:defRPr sz="42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51660" y="668020"/>
            <a:ext cx="1554956" cy="9825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3DAED-2115-5A47-8BB9-0FCCCC55FAC7}" type="datetimeFigureOut">
              <a:rPr lang="en-US" smtClean="0"/>
              <a:t>3/26/25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A78A5-CE34-9E42-89FD-979E99EA72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931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3DAED-2115-5A47-8BB9-0FCCCC55FAC7}" type="datetimeFigureOut">
              <a:rPr lang="en-US" smtClean="0"/>
              <a:t>3/26/25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A78A5-CE34-9E42-89FD-979E99EA72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1779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3DAED-2115-5A47-8BB9-0FCCCC55FAC7}" type="datetimeFigureOut">
              <a:rPr lang="en-US" smtClean="0"/>
              <a:t>3/26/25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A78A5-CE34-9E42-89FD-979E99EA72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3798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937" y="121920"/>
            <a:ext cx="1179671" cy="426720"/>
          </a:xfrm>
        </p:spPr>
        <p:txBody>
          <a:bodyPr anchor="b"/>
          <a:lstStyle>
            <a:lvl1pPr>
              <a:defRPr sz="85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54956" y="263314"/>
            <a:ext cx="1851660" cy="1299633"/>
          </a:xfrm>
        </p:spPr>
        <p:txBody>
          <a:bodyPr/>
          <a:lstStyle>
            <a:lvl1pPr>
              <a:defRPr sz="853"/>
            </a:lvl1pPr>
            <a:lvl2pPr>
              <a:defRPr sz="747"/>
            </a:lvl2pPr>
            <a:lvl3pPr>
              <a:defRPr sz="640"/>
            </a:lvl3pPr>
            <a:lvl4pPr>
              <a:defRPr sz="533"/>
            </a:lvl4pPr>
            <a:lvl5pPr>
              <a:defRPr sz="533"/>
            </a:lvl5pPr>
            <a:lvl6pPr>
              <a:defRPr sz="533"/>
            </a:lvl6pPr>
            <a:lvl7pPr>
              <a:defRPr sz="533"/>
            </a:lvl7pPr>
            <a:lvl8pPr>
              <a:defRPr sz="533"/>
            </a:lvl8pPr>
            <a:lvl9pPr>
              <a:defRPr sz="5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1937" y="548640"/>
            <a:ext cx="1179671" cy="1016423"/>
          </a:xfrm>
        </p:spPr>
        <p:txBody>
          <a:bodyPr/>
          <a:lstStyle>
            <a:lvl1pPr marL="0" indent="0">
              <a:buNone/>
              <a:defRPr sz="427"/>
            </a:lvl1pPr>
            <a:lvl2pPr marL="121935" indent="0">
              <a:buNone/>
              <a:defRPr sz="373"/>
            </a:lvl2pPr>
            <a:lvl3pPr marL="243870" indent="0">
              <a:buNone/>
              <a:defRPr sz="320"/>
            </a:lvl3pPr>
            <a:lvl4pPr marL="365806" indent="0">
              <a:buNone/>
              <a:defRPr sz="267"/>
            </a:lvl4pPr>
            <a:lvl5pPr marL="487741" indent="0">
              <a:buNone/>
              <a:defRPr sz="267"/>
            </a:lvl5pPr>
            <a:lvl6pPr marL="609676" indent="0">
              <a:buNone/>
              <a:defRPr sz="267"/>
            </a:lvl6pPr>
            <a:lvl7pPr marL="731611" indent="0">
              <a:buNone/>
              <a:defRPr sz="267"/>
            </a:lvl7pPr>
            <a:lvl8pPr marL="853547" indent="0">
              <a:buNone/>
              <a:defRPr sz="267"/>
            </a:lvl8pPr>
            <a:lvl9pPr marL="975482" indent="0">
              <a:buNone/>
              <a:defRPr sz="2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3DAED-2115-5A47-8BB9-0FCCCC55FAC7}" type="datetimeFigureOut">
              <a:rPr lang="en-US" smtClean="0"/>
              <a:t>3/26/25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A78A5-CE34-9E42-89FD-979E99EA72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5351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937" y="121920"/>
            <a:ext cx="1179671" cy="426720"/>
          </a:xfrm>
        </p:spPr>
        <p:txBody>
          <a:bodyPr anchor="b"/>
          <a:lstStyle>
            <a:lvl1pPr>
              <a:defRPr sz="85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54956" y="263314"/>
            <a:ext cx="1851660" cy="1299633"/>
          </a:xfrm>
        </p:spPr>
        <p:txBody>
          <a:bodyPr anchor="t"/>
          <a:lstStyle>
            <a:lvl1pPr marL="0" indent="0">
              <a:buNone/>
              <a:defRPr sz="853"/>
            </a:lvl1pPr>
            <a:lvl2pPr marL="121935" indent="0">
              <a:buNone/>
              <a:defRPr sz="747"/>
            </a:lvl2pPr>
            <a:lvl3pPr marL="243870" indent="0">
              <a:buNone/>
              <a:defRPr sz="640"/>
            </a:lvl3pPr>
            <a:lvl4pPr marL="365806" indent="0">
              <a:buNone/>
              <a:defRPr sz="533"/>
            </a:lvl4pPr>
            <a:lvl5pPr marL="487741" indent="0">
              <a:buNone/>
              <a:defRPr sz="533"/>
            </a:lvl5pPr>
            <a:lvl6pPr marL="609676" indent="0">
              <a:buNone/>
              <a:defRPr sz="533"/>
            </a:lvl6pPr>
            <a:lvl7pPr marL="731611" indent="0">
              <a:buNone/>
              <a:defRPr sz="533"/>
            </a:lvl7pPr>
            <a:lvl8pPr marL="853547" indent="0">
              <a:buNone/>
              <a:defRPr sz="533"/>
            </a:lvl8pPr>
            <a:lvl9pPr marL="975482" indent="0">
              <a:buNone/>
              <a:defRPr sz="533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1937" y="548640"/>
            <a:ext cx="1179671" cy="1016423"/>
          </a:xfrm>
        </p:spPr>
        <p:txBody>
          <a:bodyPr/>
          <a:lstStyle>
            <a:lvl1pPr marL="0" indent="0">
              <a:buNone/>
              <a:defRPr sz="427"/>
            </a:lvl1pPr>
            <a:lvl2pPr marL="121935" indent="0">
              <a:buNone/>
              <a:defRPr sz="373"/>
            </a:lvl2pPr>
            <a:lvl3pPr marL="243870" indent="0">
              <a:buNone/>
              <a:defRPr sz="320"/>
            </a:lvl3pPr>
            <a:lvl4pPr marL="365806" indent="0">
              <a:buNone/>
              <a:defRPr sz="267"/>
            </a:lvl4pPr>
            <a:lvl5pPr marL="487741" indent="0">
              <a:buNone/>
              <a:defRPr sz="267"/>
            </a:lvl5pPr>
            <a:lvl6pPr marL="609676" indent="0">
              <a:buNone/>
              <a:defRPr sz="267"/>
            </a:lvl6pPr>
            <a:lvl7pPr marL="731611" indent="0">
              <a:buNone/>
              <a:defRPr sz="267"/>
            </a:lvl7pPr>
            <a:lvl8pPr marL="853547" indent="0">
              <a:buNone/>
              <a:defRPr sz="267"/>
            </a:lvl8pPr>
            <a:lvl9pPr marL="975482" indent="0">
              <a:buNone/>
              <a:defRPr sz="2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3DAED-2115-5A47-8BB9-0FCCCC55FAC7}" type="datetimeFigureOut">
              <a:rPr lang="en-US" smtClean="0"/>
              <a:t>3/26/25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A78A5-CE34-9E42-89FD-979E99EA72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559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" y="97367"/>
            <a:ext cx="3154680" cy="3534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460" y="486833"/>
            <a:ext cx="3154680" cy="11603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1460" y="1695027"/>
            <a:ext cx="822960" cy="973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23DAED-2115-5A47-8BB9-0FCCCC55FAC7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11580" y="1695027"/>
            <a:ext cx="1234440" cy="973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583180" y="1695027"/>
            <a:ext cx="822960" cy="973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6A78A5-CE34-9E42-89FD-979E99EA72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760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43870" rtl="0" eaLnBrk="1" latinLnBrk="0" hangingPunct="1">
        <a:lnSpc>
          <a:spcPct val="90000"/>
        </a:lnSpc>
        <a:spcBef>
          <a:spcPct val="0"/>
        </a:spcBef>
        <a:buNone/>
        <a:defRPr sz="117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0968" indent="-60968" algn="l" defTabSz="243870" rtl="0" eaLnBrk="1" latinLnBrk="0" hangingPunct="1">
        <a:lnSpc>
          <a:spcPct val="90000"/>
        </a:lnSpc>
        <a:spcBef>
          <a:spcPts val="267"/>
        </a:spcBef>
        <a:buFont typeface="Arial" panose="020B0604020202020204" pitchFamily="34" charset="0"/>
        <a:buChar char="•"/>
        <a:defRPr sz="747" kern="1200">
          <a:solidFill>
            <a:schemeClr val="tx1"/>
          </a:solidFill>
          <a:latin typeface="+mn-lt"/>
          <a:ea typeface="+mn-ea"/>
          <a:cs typeface="+mn-cs"/>
        </a:defRPr>
      </a:lvl1pPr>
      <a:lvl2pPr marL="182903" indent="-60968" algn="l" defTabSz="243870" rtl="0" eaLnBrk="1" latinLnBrk="0" hangingPunct="1">
        <a:lnSpc>
          <a:spcPct val="90000"/>
        </a:lnSpc>
        <a:spcBef>
          <a:spcPts val="133"/>
        </a:spcBef>
        <a:buFont typeface="Arial" panose="020B0604020202020204" pitchFamily="34" charset="0"/>
        <a:buChar char="•"/>
        <a:defRPr sz="640" kern="1200">
          <a:solidFill>
            <a:schemeClr val="tx1"/>
          </a:solidFill>
          <a:latin typeface="+mn-lt"/>
          <a:ea typeface="+mn-ea"/>
          <a:cs typeface="+mn-cs"/>
        </a:defRPr>
      </a:lvl2pPr>
      <a:lvl3pPr marL="304838" indent="-60968" algn="l" defTabSz="243870" rtl="0" eaLnBrk="1" latinLnBrk="0" hangingPunct="1">
        <a:lnSpc>
          <a:spcPct val="90000"/>
        </a:lnSpc>
        <a:spcBef>
          <a:spcPts val="133"/>
        </a:spcBef>
        <a:buFont typeface="Arial" panose="020B0604020202020204" pitchFamily="34" charset="0"/>
        <a:buChar char="•"/>
        <a:defRPr sz="533" kern="1200">
          <a:solidFill>
            <a:schemeClr val="tx1"/>
          </a:solidFill>
          <a:latin typeface="+mn-lt"/>
          <a:ea typeface="+mn-ea"/>
          <a:cs typeface="+mn-cs"/>
        </a:defRPr>
      </a:lvl3pPr>
      <a:lvl4pPr marL="426773" indent="-60968" algn="l" defTabSz="243870" rtl="0" eaLnBrk="1" latinLnBrk="0" hangingPunct="1">
        <a:lnSpc>
          <a:spcPct val="90000"/>
        </a:lnSpc>
        <a:spcBef>
          <a:spcPts val="133"/>
        </a:spcBef>
        <a:buFont typeface="Arial" panose="020B0604020202020204" pitchFamily="34" charset="0"/>
        <a:buChar char="•"/>
        <a:defRPr sz="480" kern="1200">
          <a:solidFill>
            <a:schemeClr val="tx1"/>
          </a:solidFill>
          <a:latin typeface="+mn-lt"/>
          <a:ea typeface="+mn-ea"/>
          <a:cs typeface="+mn-cs"/>
        </a:defRPr>
      </a:lvl4pPr>
      <a:lvl5pPr marL="548709" indent="-60968" algn="l" defTabSz="243870" rtl="0" eaLnBrk="1" latinLnBrk="0" hangingPunct="1">
        <a:lnSpc>
          <a:spcPct val="90000"/>
        </a:lnSpc>
        <a:spcBef>
          <a:spcPts val="133"/>
        </a:spcBef>
        <a:buFont typeface="Arial" panose="020B0604020202020204" pitchFamily="34" charset="0"/>
        <a:buChar char="•"/>
        <a:defRPr sz="480" kern="1200">
          <a:solidFill>
            <a:schemeClr val="tx1"/>
          </a:solidFill>
          <a:latin typeface="+mn-lt"/>
          <a:ea typeface="+mn-ea"/>
          <a:cs typeface="+mn-cs"/>
        </a:defRPr>
      </a:lvl5pPr>
      <a:lvl6pPr marL="670644" indent="-60968" algn="l" defTabSz="243870" rtl="0" eaLnBrk="1" latinLnBrk="0" hangingPunct="1">
        <a:lnSpc>
          <a:spcPct val="90000"/>
        </a:lnSpc>
        <a:spcBef>
          <a:spcPts val="133"/>
        </a:spcBef>
        <a:buFont typeface="Arial" panose="020B0604020202020204" pitchFamily="34" charset="0"/>
        <a:buChar char="•"/>
        <a:defRPr sz="480" kern="1200">
          <a:solidFill>
            <a:schemeClr val="tx1"/>
          </a:solidFill>
          <a:latin typeface="+mn-lt"/>
          <a:ea typeface="+mn-ea"/>
          <a:cs typeface="+mn-cs"/>
        </a:defRPr>
      </a:lvl6pPr>
      <a:lvl7pPr marL="792579" indent="-60968" algn="l" defTabSz="243870" rtl="0" eaLnBrk="1" latinLnBrk="0" hangingPunct="1">
        <a:lnSpc>
          <a:spcPct val="90000"/>
        </a:lnSpc>
        <a:spcBef>
          <a:spcPts val="133"/>
        </a:spcBef>
        <a:buFont typeface="Arial" panose="020B0604020202020204" pitchFamily="34" charset="0"/>
        <a:buChar char="•"/>
        <a:defRPr sz="480" kern="1200">
          <a:solidFill>
            <a:schemeClr val="tx1"/>
          </a:solidFill>
          <a:latin typeface="+mn-lt"/>
          <a:ea typeface="+mn-ea"/>
          <a:cs typeface="+mn-cs"/>
        </a:defRPr>
      </a:lvl7pPr>
      <a:lvl8pPr marL="914514" indent="-60968" algn="l" defTabSz="243870" rtl="0" eaLnBrk="1" latinLnBrk="0" hangingPunct="1">
        <a:lnSpc>
          <a:spcPct val="90000"/>
        </a:lnSpc>
        <a:spcBef>
          <a:spcPts val="133"/>
        </a:spcBef>
        <a:buFont typeface="Arial" panose="020B0604020202020204" pitchFamily="34" charset="0"/>
        <a:buChar char="•"/>
        <a:defRPr sz="480" kern="1200">
          <a:solidFill>
            <a:schemeClr val="tx1"/>
          </a:solidFill>
          <a:latin typeface="+mn-lt"/>
          <a:ea typeface="+mn-ea"/>
          <a:cs typeface="+mn-cs"/>
        </a:defRPr>
      </a:lvl8pPr>
      <a:lvl9pPr marL="1036450" indent="-60968" algn="l" defTabSz="243870" rtl="0" eaLnBrk="1" latinLnBrk="0" hangingPunct="1">
        <a:lnSpc>
          <a:spcPct val="90000"/>
        </a:lnSpc>
        <a:spcBef>
          <a:spcPts val="133"/>
        </a:spcBef>
        <a:buFont typeface="Arial" panose="020B0604020202020204" pitchFamily="34" charset="0"/>
        <a:buChar char="•"/>
        <a:defRPr sz="4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43870" rtl="0" eaLnBrk="1" latinLnBrk="0" hangingPunct="1">
        <a:defRPr sz="480" kern="1200">
          <a:solidFill>
            <a:schemeClr val="tx1"/>
          </a:solidFill>
          <a:latin typeface="+mn-lt"/>
          <a:ea typeface="+mn-ea"/>
          <a:cs typeface="+mn-cs"/>
        </a:defRPr>
      </a:lvl1pPr>
      <a:lvl2pPr marL="121935" algn="l" defTabSz="243870" rtl="0" eaLnBrk="1" latinLnBrk="0" hangingPunct="1">
        <a:defRPr sz="480" kern="1200">
          <a:solidFill>
            <a:schemeClr val="tx1"/>
          </a:solidFill>
          <a:latin typeface="+mn-lt"/>
          <a:ea typeface="+mn-ea"/>
          <a:cs typeface="+mn-cs"/>
        </a:defRPr>
      </a:lvl2pPr>
      <a:lvl3pPr marL="243870" algn="l" defTabSz="243870" rtl="0" eaLnBrk="1" latinLnBrk="0" hangingPunct="1">
        <a:defRPr sz="480" kern="1200">
          <a:solidFill>
            <a:schemeClr val="tx1"/>
          </a:solidFill>
          <a:latin typeface="+mn-lt"/>
          <a:ea typeface="+mn-ea"/>
          <a:cs typeface="+mn-cs"/>
        </a:defRPr>
      </a:lvl3pPr>
      <a:lvl4pPr marL="365806" algn="l" defTabSz="243870" rtl="0" eaLnBrk="1" latinLnBrk="0" hangingPunct="1">
        <a:defRPr sz="480" kern="1200">
          <a:solidFill>
            <a:schemeClr val="tx1"/>
          </a:solidFill>
          <a:latin typeface="+mn-lt"/>
          <a:ea typeface="+mn-ea"/>
          <a:cs typeface="+mn-cs"/>
        </a:defRPr>
      </a:lvl4pPr>
      <a:lvl5pPr marL="487741" algn="l" defTabSz="243870" rtl="0" eaLnBrk="1" latinLnBrk="0" hangingPunct="1">
        <a:defRPr sz="480" kern="1200">
          <a:solidFill>
            <a:schemeClr val="tx1"/>
          </a:solidFill>
          <a:latin typeface="+mn-lt"/>
          <a:ea typeface="+mn-ea"/>
          <a:cs typeface="+mn-cs"/>
        </a:defRPr>
      </a:lvl5pPr>
      <a:lvl6pPr marL="609676" algn="l" defTabSz="243870" rtl="0" eaLnBrk="1" latinLnBrk="0" hangingPunct="1">
        <a:defRPr sz="480" kern="1200">
          <a:solidFill>
            <a:schemeClr val="tx1"/>
          </a:solidFill>
          <a:latin typeface="+mn-lt"/>
          <a:ea typeface="+mn-ea"/>
          <a:cs typeface="+mn-cs"/>
        </a:defRPr>
      </a:lvl6pPr>
      <a:lvl7pPr marL="731611" algn="l" defTabSz="243870" rtl="0" eaLnBrk="1" latinLnBrk="0" hangingPunct="1">
        <a:defRPr sz="480" kern="1200">
          <a:solidFill>
            <a:schemeClr val="tx1"/>
          </a:solidFill>
          <a:latin typeface="+mn-lt"/>
          <a:ea typeface="+mn-ea"/>
          <a:cs typeface="+mn-cs"/>
        </a:defRPr>
      </a:lvl7pPr>
      <a:lvl8pPr marL="853547" algn="l" defTabSz="243870" rtl="0" eaLnBrk="1" latinLnBrk="0" hangingPunct="1">
        <a:defRPr sz="480" kern="1200">
          <a:solidFill>
            <a:schemeClr val="tx1"/>
          </a:solidFill>
          <a:latin typeface="+mn-lt"/>
          <a:ea typeface="+mn-ea"/>
          <a:cs typeface="+mn-cs"/>
        </a:defRPr>
      </a:lvl8pPr>
      <a:lvl9pPr marL="975482" algn="l" defTabSz="243870" rtl="0" eaLnBrk="1" latinLnBrk="0" hangingPunct="1">
        <a:defRPr sz="4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6486B2E-3DFE-9BB9-C5C4-221502803D3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-13439" y="141100"/>
            <a:ext cx="3671039" cy="107071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EF7BFF6-A316-4B0C-52F3-04029C41E2B4}"/>
              </a:ext>
            </a:extLst>
          </p:cNvPr>
          <p:cNvSpPr txBox="1"/>
          <p:nvPr/>
        </p:nvSpPr>
        <p:spPr>
          <a:xfrm>
            <a:off x="394112" y="1040257"/>
            <a:ext cx="28693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00000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Office Name </a:t>
            </a:r>
          </a:p>
        </p:txBody>
      </p:sp>
    </p:spTree>
    <p:extLst>
      <p:ext uri="{BB962C8B-B14F-4D97-AF65-F5344CB8AC3E}">
        <p14:creationId xmlns:p14="http://schemas.microsoft.com/office/powerpoint/2010/main" val="7600166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6</TotalTime>
  <Words>2</Words>
  <Application>Microsoft Macintosh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Reilly, Kim</dc:creator>
  <cp:lastModifiedBy>Reilly, Kim</cp:lastModifiedBy>
  <cp:revision>1</cp:revision>
  <dcterms:created xsi:type="dcterms:W3CDTF">2025-03-10T19:23:43Z</dcterms:created>
  <dcterms:modified xsi:type="dcterms:W3CDTF">2025-03-26T18:45:00Z</dcterms:modified>
</cp:coreProperties>
</file>